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3" r:id="rId8"/>
    <p:sldId id="260" r:id="rId9"/>
    <p:sldId id="261" r:id="rId10"/>
    <p:sldId id="262" r:id="rId11"/>
    <p:sldId id="273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4" r:id="rId20"/>
    <p:sldId id="279" r:id="rId21"/>
    <p:sldId id="280" r:id="rId22"/>
    <p:sldId id="286" r:id="rId23"/>
    <p:sldId id="287" r:id="rId24"/>
    <p:sldId id="288" r:id="rId25"/>
    <p:sldId id="289" r:id="rId26"/>
    <p:sldId id="275" r:id="rId27"/>
    <p:sldId id="281" r:id="rId28"/>
    <p:sldId id="282" r:id="rId29"/>
    <p:sldId id="283" r:id="rId30"/>
    <p:sldId id="284" r:id="rId31"/>
    <p:sldId id="276" r:id="rId32"/>
    <p:sldId id="277" r:id="rId33"/>
    <p:sldId id="278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Arvin 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JWT</a:t>
            </a:r>
          </a:p>
          <a:p>
            <a:endParaRPr lang="en-US" dirty="0"/>
          </a:p>
          <a:p>
            <a:r>
              <a:rPr lang="en-US" dirty="0" smtClean="0"/>
              <a:t>Learned about Authentication</a:t>
            </a:r>
          </a:p>
          <a:p>
            <a:endParaRPr lang="en-US" dirty="0"/>
          </a:p>
          <a:p>
            <a:r>
              <a:rPr lang="en-US" dirty="0" smtClean="0"/>
              <a:t>Worked </a:t>
            </a:r>
            <a:r>
              <a:rPr lang="en-US" smtClean="0"/>
              <a:t>on Generating Tokens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Worked on Maintaining Sessions</a:t>
            </a:r>
          </a:p>
          <a:p>
            <a:endParaRPr lang="en-US" dirty="0"/>
          </a:p>
          <a:p>
            <a:r>
              <a:rPr lang="en-US" dirty="0" smtClean="0"/>
              <a:t>Worked on Role based access in a Application using JWT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6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And Admin 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the User </a:t>
            </a:r>
            <a:r>
              <a:rPr lang="en-US" dirty="0" smtClean="0"/>
              <a:t>and Admin Login </a:t>
            </a:r>
            <a:r>
              <a:rPr lang="en-US" dirty="0"/>
              <a:t>Backend Application using SpringBoot and </a:t>
            </a:r>
            <a:r>
              <a:rPr lang="en-US" dirty="0" smtClean="0"/>
              <a:t>Postgresql.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Endpoints are coded based on their Roles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User and Admin </a:t>
            </a:r>
            <a:r>
              <a:rPr lang="en-US" dirty="0"/>
              <a:t>can perform CRUD </a:t>
            </a:r>
            <a:r>
              <a:rPr lang="en-US" dirty="0" smtClean="0"/>
              <a:t>Operations based on their role </a:t>
            </a:r>
            <a:r>
              <a:rPr lang="en-US" dirty="0"/>
              <a:t>by using this </a:t>
            </a:r>
            <a:r>
              <a:rPr lang="en-US" dirty="0" smtClean="0"/>
              <a:t>Application</a:t>
            </a:r>
          </a:p>
          <a:p>
            <a:endParaRPr lang="en-US" dirty="0"/>
          </a:p>
          <a:p>
            <a:r>
              <a:rPr lang="en-US" dirty="0" smtClean="0"/>
              <a:t>Sessions are Maintained and Passwords are Encrypted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7"/>
          <a:stretch/>
        </p:blipFill>
        <p:spPr>
          <a:xfrm>
            <a:off x="1995054" y="1258454"/>
            <a:ext cx="9282546" cy="49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3"/>
          <a:stretch/>
        </p:blipFill>
        <p:spPr>
          <a:xfrm>
            <a:off x="1921164" y="1152235"/>
            <a:ext cx="9504218" cy="50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8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0"/>
          <a:stretch/>
        </p:blipFill>
        <p:spPr>
          <a:xfrm>
            <a:off x="1856508" y="920750"/>
            <a:ext cx="9735127" cy="51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0"/>
          <a:stretch/>
        </p:blipFill>
        <p:spPr>
          <a:xfrm>
            <a:off x="1791855" y="1189182"/>
            <a:ext cx="9652000" cy="51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72"/>
          <a:stretch/>
        </p:blipFill>
        <p:spPr>
          <a:xfrm>
            <a:off x="1893455" y="932873"/>
            <a:ext cx="9814146" cy="50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2"/>
          <a:stretch/>
        </p:blipFill>
        <p:spPr>
          <a:xfrm>
            <a:off x="1828800" y="1216313"/>
            <a:ext cx="9439564" cy="499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Learned HTML </a:t>
            </a:r>
          </a:p>
          <a:p>
            <a:endParaRPr lang="en-US" dirty="0"/>
          </a:p>
          <a:p>
            <a:r>
              <a:rPr lang="en-US" dirty="0" smtClean="0"/>
              <a:t>Learned CSS </a:t>
            </a:r>
          </a:p>
          <a:p>
            <a:endParaRPr lang="en-US" dirty="0"/>
          </a:p>
          <a:p>
            <a:r>
              <a:rPr lang="en-US" dirty="0" smtClean="0"/>
              <a:t> Basics of JavaScript and React are Learned to work on Excel Sheet Handling </a:t>
            </a:r>
          </a:p>
          <a:p>
            <a:endParaRPr lang="en-US" dirty="0"/>
          </a:p>
          <a:p>
            <a:r>
              <a:rPr lang="en-US" dirty="0" smtClean="0"/>
              <a:t>By using this , Worked on Excel Sheet Handling.</a:t>
            </a:r>
          </a:p>
          <a:p>
            <a:endParaRPr lang="en-US" dirty="0"/>
          </a:p>
          <a:p>
            <a:r>
              <a:rPr lang="en-US" dirty="0" smtClean="0"/>
              <a:t>Created Simple UI that connects with Backend by API and Perform some Functionalities.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8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Excel Sheet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Application User Gives Information and Uploads Excel sheet </a:t>
            </a:r>
            <a:r>
              <a:rPr lang="en-US" dirty="0"/>
              <a:t>in </a:t>
            </a:r>
            <a:r>
              <a:rPr lang="en-US" dirty="0" smtClean="0"/>
              <a:t>User Interface.</a:t>
            </a:r>
          </a:p>
          <a:p>
            <a:endParaRPr lang="en-US" dirty="0"/>
          </a:p>
          <a:p>
            <a:r>
              <a:rPr lang="en-US" dirty="0" smtClean="0"/>
              <a:t>Excel Sheet will be Validated and Details will be maintained in Databases.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1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02327"/>
            <a:ext cx="8915400" cy="52185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SpringBoot</a:t>
            </a:r>
          </a:p>
          <a:p>
            <a:r>
              <a:rPr lang="en-US" dirty="0" smtClean="0"/>
              <a:t>User </a:t>
            </a:r>
            <a:r>
              <a:rPr lang="en-US" dirty="0"/>
              <a:t>Login </a:t>
            </a:r>
            <a:endParaRPr lang="en-US" dirty="0" smtClean="0"/>
          </a:p>
          <a:p>
            <a:r>
              <a:rPr lang="en-US" dirty="0" smtClean="0"/>
              <a:t>Postgresql</a:t>
            </a:r>
          </a:p>
          <a:p>
            <a:r>
              <a:rPr lang="en-US" dirty="0" smtClean="0"/>
              <a:t>Password Encryption and Decryption</a:t>
            </a:r>
          </a:p>
          <a:p>
            <a:r>
              <a:rPr lang="en-US" dirty="0" smtClean="0"/>
              <a:t>JSON Web Token</a:t>
            </a:r>
          </a:p>
          <a:p>
            <a:r>
              <a:rPr lang="en-US" dirty="0" smtClean="0"/>
              <a:t>User And Admin Login</a:t>
            </a:r>
          </a:p>
          <a:p>
            <a:r>
              <a:rPr lang="en-US" dirty="0" smtClean="0"/>
              <a:t>Html,Css,JavaScript,React</a:t>
            </a:r>
          </a:p>
          <a:p>
            <a:r>
              <a:rPr lang="en-US" dirty="0" smtClean="0"/>
              <a:t>Excel Handling</a:t>
            </a:r>
          </a:p>
          <a:p>
            <a:r>
              <a:rPr lang="en-US" dirty="0" smtClean="0"/>
              <a:t>Database Schema</a:t>
            </a:r>
          </a:p>
          <a:p>
            <a:r>
              <a:rPr lang="en-US" dirty="0" smtClean="0"/>
              <a:t>FireBase Cloud Messaging</a:t>
            </a:r>
          </a:p>
          <a:p>
            <a:r>
              <a:rPr lang="en-US" dirty="0" smtClean="0"/>
              <a:t>Critical Path Method</a:t>
            </a:r>
          </a:p>
          <a:p>
            <a:r>
              <a:rPr lang="en-US" dirty="0" smtClean="0"/>
              <a:t>Project Management Application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892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-162" r="91" b="4011"/>
          <a:stretch/>
        </p:blipFill>
        <p:spPr>
          <a:xfrm>
            <a:off x="1570182" y="1254569"/>
            <a:ext cx="9531927" cy="51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5306"/>
          <a:stretch/>
        </p:blipFill>
        <p:spPr>
          <a:xfrm>
            <a:off x="2068945" y="1551708"/>
            <a:ext cx="8839200" cy="45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9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8"/>
          <a:stretch/>
        </p:blipFill>
        <p:spPr>
          <a:xfrm>
            <a:off x="1939635" y="1069109"/>
            <a:ext cx="9208655" cy="49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74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" b="5005"/>
          <a:stretch/>
        </p:blipFill>
        <p:spPr>
          <a:xfrm>
            <a:off x="1939635" y="1219200"/>
            <a:ext cx="9042401" cy="483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8" b="5292"/>
          <a:stretch/>
        </p:blipFill>
        <p:spPr>
          <a:xfrm>
            <a:off x="1773381" y="1459345"/>
            <a:ext cx="917171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74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8"/>
          <a:stretch/>
        </p:blipFill>
        <p:spPr>
          <a:xfrm>
            <a:off x="1856509" y="1324841"/>
            <a:ext cx="9772073" cy="522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5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to </a:t>
            </a:r>
            <a:r>
              <a:rPr lang="en-US" dirty="0"/>
              <a:t>Designing and organizing data into structured tables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Learned to </a:t>
            </a:r>
            <a:r>
              <a:rPr lang="en-US" dirty="0"/>
              <a:t>Creating connections between tables using primary keys </a:t>
            </a:r>
            <a:r>
              <a:rPr lang="en-US" dirty="0" smtClean="0"/>
              <a:t>and </a:t>
            </a:r>
            <a:r>
              <a:rPr lang="en-US" dirty="0"/>
              <a:t>foreign keys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Applying rules like NOT NULL, UNIQUE, CHECK, etc., to ensure data integrity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Learned to Write </a:t>
            </a:r>
            <a:r>
              <a:rPr lang="en-US" dirty="0" smtClean="0"/>
              <a:t>Database Schema for Applications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91" y="1274617"/>
            <a:ext cx="8515927" cy="505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3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1" y="1560945"/>
            <a:ext cx="10058400" cy="48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36" y="798022"/>
            <a:ext cx="8828518" cy="572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Springboot and write efficient code in controller,service,repository and entity classes.</a:t>
            </a:r>
          </a:p>
          <a:p>
            <a:endParaRPr lang="en-US" dirty="0" smtClean="0"/>
          </a:p>
          <a:p>
            <a:r>
              <a:rPr lang="en-US" dirty="0" smtClean="0"/>
              <a:t>Learned to write Post,Get,Put,Delete Endpoints for API calls.</a:t>
            </a:r>
          </a:p>
          <a:p>
            <a:endParaRPr lang="en-US" dirty="0" smtClean="0"/>
          </a:p>
          <a:p>
            <a:r>
              <a:rPr lang="en-US" dirty="0" smtClean="0"/>
              <a:t>Learned to do Create , Read , Update and Delete Entities from DataBases.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08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3" y="1299756"/>
            <a:ext cx="9374908" cy="48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 Cloud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about Firebase cloud Messaging , Is </a:t>
            </a:r>
            <a:r>
              <a:rPr lang="en-US" dirty="0"/>
              <a:t>a cross-platform messaging service provided by Google that enables developers to reliably deliver messages and notifications to devices running on Android, iOS, and web platforms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Notification Messages :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Delivered to the device's system tray (e.g., alerts, reminders).</a:t>
            </a:r>
          </a:p>
          <a:p>
            <a:r>
              <a:rPr lang="en-US" dirty="0" smtClean="0"/>
              <a:t>FCM </a:t>
            </a:r>
            <a:r>
              <a:rPr lang="en-US" dirty="0"/>
              <a:t>Broadcasting : Broadcasting in Firebase Cloud Messaging (FCM) refers to sending a single message or notification to multiple devices or users simultaneously.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-323166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39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Path Method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286451"/>
          </a:xfrm>
        </p:spPr>
        <p:txBody>
          <a:bodyPr/>
          <a:lstStyle/>
          <a:p>
            <a:r>
              <a:rPr lang="en-US" dirty="0"/>
              <a:t>The Critical Path Method (CPM) is a project management technique used to identify the sequence of critical tasks that determine the project’s minimum duration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Key Concepts in CPM :</a:t>
            </a:r>
          </a:p>
          <a:p>
            <a:r>
              <a:rPr lang="en-US" b="1" dirty="0"/>
              <a:t>Critical Path: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 longest path in the project with zero slack time</a:t>
            </a:r>
            <a:r>
              <a:rPr lang="en-US" dirty="0" smtClean="0"/>
              <a:t>.</a:t>
            </a:r>
          </a:p>
          <a:p>
            <a:r>
              <a:rPr lang="en-US" b="1" dirty="0"/>
              <a:t>Tasks/Activities: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Individual tasks or activities in a project</a:t>
            </a:r>
            <a:r>
              <a:rPr lang="en-US" dirty="0" smtClean="0"/>
              <a:t>.</a:t>
            </a:r>
          </a:p>
          <a:p>
            <a:r>
              <a:rPr lang="en-US" b="1" dirty="0"/>
              <a:t>Dependencies: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Relationships between tasks (e.g., start-to-start, finish-to-finish</a:t>
            </a:r>
            <a:r>
              <a:rPr lang="en-US" dirty="0" smtClean="0"/>
              <a:t>).</a:t>
            </a:r>
          </a:p>
          <a:p>
            <a:r>
              <a:rPr lang="en-US" b="1" dirty="0"/>
              <a:t>Slack Time: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Time a task can be delayed without affecting the project deadline.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4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Management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96291"/>
            <a:ext cx="8915400" cy="441493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Overview :</a:t>
            </a:r>
            <a:endParaRPr lang="en-US" b="1" dirty="0"/>
          </a:p>
          <a:p>
            <a:r>
              <a:rPr lang="en-US" dirty="0"/>
              <a:t>A robust platform to streamline project workflows and enhance team collaboration.</a:t>
            </a:r>
          </a:p>
          <a:p>
            <a:r>
              <a:rPr lang="en-US" dirty="0"/>
              <a:t>Built using Spring Boot (Backend) and Flutter (Frontend) for a scalable and responsive experience.</a:t>
            </a:r>
          </a:p>
          <a:p>
            <a:pPr marL="0" indent="0">
              <a:buNone/>
            </a:pPr>
            <a:r>
              <a:rPr lang="en-US" b="1" dirty="0"/>
              <a:t>Key </a:t>
            </a:r>
            <a:r>
              <a:rPr lang="en-US" b="1" dirty="0" smtClean="0"/>
              <a:t>Features </a:t>
            </a:r>
            <a:r>
              <a:rPr lang="en-US" dirty="0" smtClean="0"/>
              <a:t>:</a:t>
            </a:r>
            <a:r>
              <a:rPr lang="en-US" dirty="0"/>
              <a:t> </a:t>
            </a:r>
            <a:endParaRPr lang="en-US" dirty="0" smtClean="0"/>
          </a:p>
          <a:p>
            <a:pPr lvl="1" indent="-342900">
              <a:buAutoNum type="arabicPeriod"/>
            </a:pPr>
            <a:r>
              <a:rPr lang="en-US" dirty="0" smtClean="0"/>
              <a:t>User Authentication</a:t>
            </a:r>
          </a:p>
          <a:p>
            <a:pPr lvl="1" indent="-342900">
              <a:buAutoNum type="arabicPeriod"/>
            </a:pPr>
            <a:r>
              <a:rPr lang="en-US" dirty="0"/>
              <a:t>Role-Based Access </a:t>
            </a:r>
            <a:r>
              <a:rPr lang="en-US" dirty="0" smtClean="0"/>
              <a:t>Control</a:t>
            </a:r>
          </a:p>
          <a:p>
            <a:pPr lvl="1" indent="-342900">
              <a:buAutoNum type="arabicPeriod"/>
            </a:pPr>
            <a:r>
              <a:rPr lang="en-US" dirty="0" smtClean="0"/>
              <a:t>Image Uploads</a:t>
            </a:r>
          </a:p>
          <a:p>
            <a:pPr marL="400050" lvl="1" indent="0">
              <a:buNone/>
            </a:pPr>
            <a:r>
              <a:rPr lang="en-US" dirty="0" smtClean="0"/>
              <a:t>4.   Real-Time </a:t>
            </a:r>
            <a:r>
              <a:rPr lang="en-US" dirty="0"/>
              <a:t>Notifications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98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3" t="26120" r="16070" b="9071"/>
          <a:stretch/>
        </p:blipFill>
        <p:spPr>
          <a:xfrm>
            <a:off x="1773379" y="1754910"/>
            <a:ext cx="8746839" cy="43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Login using Springboot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the User Login Backend Application using SpringBoot and </a:t>
            </a:r>
            <a:r>
              <a:rPr lang="en-US" dirty="0" err="1" smtClean="0"/>
              <a:t>Mysql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User can perform CRUD Operations by using this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9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6"/>
          <a:stretch/>
        </p:blipFill>
        <p:spPr>
          <a:xfrm>
            <a:off x="2078182" y="1216315"/>
            <a:ext cx="9291782" cy="492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1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9"/>
          <a:stretch/>
        </p:blipFill>
        <p:spPr>
          <a:xfrm>
            <a:off x="2189019" y="1574800"/>
            <a:ext cx="9060872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4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1"/>
          <a:stretch/>
        </p:blipFill>
        <p:spPr>
          <a:xfrm>
            <a:off x="1736437" y="1432792"/>
            <a:ext cx="9153236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PostgreSql Database</a:t>
            </a:r>
          </a:p>
          <a:p>
            <a:endParaRPr lang="en-US" dirty="0"/>
          </a:p>
          <a:p>
            <a:r>
              <a:rPr lang="en-US" dirty="0" smtClean="0"/>
              <a:t>Learned to do CRUD Operations in PostgreSql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5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Encryption and Decryption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Learned about </a:t>
            </a:r>
            <a:r>
              <a:rPr lang="en-US" dirty="0" err="1" smtClean="0"/>
              <a:t>Bcrypt</a:t>
            </a:r>
            <a:r>
              <a:rPr lang="en-US" dirty="0" smtClean="0"/>
              <a:t> Password Encoder</a:t>
            </a:r>
          </a:p>
          <a:p>
            <a:endParaRPr lang="en-US" dirty="0"/>
          </a:p>
          <a:p>
            <a:r>
              <a:rPr lang="en-US" dirty="0"/>
              <a:t>Learned about </a:t>
            </a:r>
            <a:r>
              <a:rPr lang="en-US" dirty="0" smtClean="0"/>
              <a:t> HmacSHA256 Algorithm</a:t>
            </a:r>
          </a:p>
          <a:p>
            <a:endParaRPr lang="en-US" dirty="0"/>
          </a:p>
          <a:p>
            <a:r>
              <a:rPr lang="en-US" dirty="0" smtClean="0"/>
              <a:t>Learned to validate the Password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1244</TotalTime>
  <Words>536</Words>
  <Application>Microsoft Office PowerPoint</Application>
  <PresentationFormat>Widescreen</PresentationFormat>
  <Paragraphs>99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Wingdings 3</vt:lpstr>
      <vt:lpstr>Wisp</vt:lpstr>
      <vt:lpstr>Review</vt:lpstr>
      <vt:lpstr>Context</vt:lpstr>
      <vt:lpstr>Spring Boot</vt:lpstr>
      <vt:lpstr>User Login using Springboot</vt:lpstr>
      <vt:lpstr>PowerPoint Presentation</vt:lpstr>
      <vt:lpstr>PowerPoint Presentation</vt:lpstr>
      <vt:lpstr>PowerPoint Presentation</vt:lpstr>
      <vt:lpstr>PostgreSql</vt:lpstr>
      <vt:lpstr>Password Encryption and Decryption</vt:lpstr>
      <vt:lpstr>Json Web Token</vt:lpstr>
      <vt:lpstr>User And Admin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Front-End</vt:lpstr>
      <vt:lpstr>Excel Sheet Handling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Schema</vt:lpstr>
      <vt:lpstr>PowerPoint Presentation</vt:lpstr>
      <vt:lpstr>PowerPoint Presentation</vt:lpstr>
      <vt:lpstr>PowerPoint Presentation</vt:lpstr>
      <vt:lpstr>PowerPoint Presentation</vt:lpstr>
      <vt:lpstr>FireBase Cloud Messaging</vt:lpstr>
      <vt:lpstr>Critical Path Method </vt:lpstr>
      <vt:lpstr>Project Management Application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38</cp:revision>
  <dcterms:created xsi:type="dcterms:W3CDTF">2024-12-18T04:56:59Z</dcterms:created>
  <dcterms:modified xsi:type="dcterms:W3CDTF">2024-12-28T04:51:53Z</dcterms:modified>
</cp:coreProperties>
</file>